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A7358D4-810C-47F6-A383-DE9D51A17D19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7854696" cy="54006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sz="18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	Администрация </a:t>
            </a:r>
            <a:r>
              <a:rPr lang="ru-RU" sz="18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города Лермонтова в </a:t>
            </a: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рамках реализации плана действий по оптимизации процесса 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«Предоставление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земельного участка, находящегося в муниципальной собственности или государственная собственность на который не разграничена, гражданину или юридическому лицу в собственность бесплатно на основании решения уполномоченного органа»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сообщает 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гражданам и юридическим лицам администрации города Лермонтова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информацию о возможности подачи заявления через МФЦ и портал единых государственных услуг.</a:t>
            </a:r>
            <a:endParaRPr lang="ru-RU" sz="18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	Подачу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заявления через МФЦ можно осуществить по адресу: Ставропольский край, 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Лермонтов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, ул. Ленина, 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13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В целях получения муниципальной услуги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«Предоставление земельного участка, находящегося в муниципальной собственности или государственная собственность на который не разграничена, гражданину или юридическому лицу в собственность бесплатно на основании решения уполномоченного органа»,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необходимо обратиться в МФЦ с необходимым пакетом документов: </a:t>
            </a:r>
            <a:endParaRPr lang="ru-RU" sz="18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К заявлению прилагаются следующие документы:</a:t>
            </a:r>
          </a:p>
          <a:p>
            <a:pPr marL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1) один из документов, удостоверяющих личность заявителя:</a:t>
            </a: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паспорт гражданина Российской Федерации (предоставляется гражданами Российской Федерации);</a:t>
            </a: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временное удостоверение личности гражданина Российской Федерации по форме № 2П (предоставляется в случае утраты или переоформления паспорта гражданина Российской Федерации);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4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32500" lnSpcReduction="20000"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удостоверение личности (военный билет) военнослужащего Российской Федерации (может быть представлено для удостоверения личности военнослужащего Российской Федерации);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паспорт иностранного гражданина либо иной документ, установленный федеральным  зако­ном  или  признаваемый в соответствии с международным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договором в качестве документа, удостоверяющего личность иностранного гражданина (предоставляется для удостоверения личности иностранного гражданина);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удостоверение беженца (предоставляется для удостоверения личности лиц (не граждан Российской Федерации), признанных беженцами);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рассмотрении ходатайства о признании беженцем на территории   Российской Федерации  по  существу  (предоставляется для </a:t>
            </a:r>
            <a:r>
              <a:rPr lang="ru-RU" sz="49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удостоверения </a:t>
            </a: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личности лиц, ходатайствующих о признании беженцем на территории Российской Федерации); 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вид на жительство в Российской Федерации (предоставляется для удостоверения  личности  лиц  без гражданства,  если они постоянно  проживают на территории Российской Федерации);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предоставлении временного убежища на территории Российской Федерации (предоставляется для удостоверения личности лица, получившего временное убежище на территории Российской Федерации);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50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8632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разрешение на временное проживание (предоставляется для удостоверения личности лиц без гражданства, временно проживающих на территории Российской Федерации и не имеющих документа, удостоверяющего личность);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spc="-100" dirty="0">
                <a:latin typeface="Times New Roman" pitchFamily="18" charset="0"/>
                <a:ea typeface="Tahoma"/>
                <a:cs typeface="Times New Roman" pitchFamily="18" charset="0"/>
              </a:rPr>
              <a:t>2) </a:t>
            </a: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документ, подтверждающий полномочия представителя:</a:t>
            </a:r>
            <a:r>
              <a:rPr lang="ru-RU" sz="1600" b="1" i="1" kern="100" spc="-100" dirty="0">
                <a:latin typeface="Times New Roman" pitchFamily="18" charset="0"/>
                <a:ea typeface="Tahoma"/>
                <a:cs typeface="Times New Roman" pitchFamily="18" charset="0"/>
              </a:rPr>
              <a:t> </a:t>
            </a: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доверенность (представляется при обращении представителя заявителя);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документ, подтверждающий право лица без доверенности действовать от имени заявителя: решение (приказ) о назначении или об избрании физического лица на должность (предоставляется при обращении лица, обладающего правом действовать от имени заявителя без доверенности);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рождении (предоставляется при обращении родителей несовершеннолетних детей);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акт органа опеки и попечительства о назначении опекуна (предоставляется при обращении опекуна заявителя);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акт органа опеки и попечительства о назначении попечителя (предоставляется при обращении попечителя заявителя).</a:t>
            </a:r>
          </a:p>
          <a:p>
            <a:pPr indent="450215" algn="just">
              <a:spcAft>
                <a:spcPts val="0"/>
              </a:spcAft>
              <a:tabLst>
                <a:tab pos="5081270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3) документы, подтверждающие право: 	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документы на земельный участок, право на который не зарегистрировано в Едином государственном реестре недвижимости;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1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904656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праве собственности на землю (выданное земельным комитетом, исполнительным комитетом Совета народных депутатов МО);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государственный акт о праве пожизненного наследуемого владения земельным участком (праве постоянного (бессрочного) пользования земельным участком) (выданный исполнительным комитетом Совета народных депута­тов);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на передачу земельного участка в постоянное (бессрочное) пользование (выданный исполнительным комитетом Совета народных депу­татов);</a:t>
            </a:r>
          </a:p>
          <a:p>
            <a:pPr indent="450215" algn="just">
              <a:spcAft>
                <a:spcPts val="0"/>
              </a:spcAft>
              <a:tabLst>
                <a:tab pos="1642745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пожизненном наследуемом владении земельным участком (выданное исполнительным комитетом Совета народных депутатов);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а праве бессрочного (постоянного) пользования землей (выданное земельным комитетом, исполнительным органом сельского (по­селкового) Совета народных депутатов);   </a:t>
            </a:r>
          </a:p>
          <a:p>
            <a:pPr indent="450215" algn="just">
              <a:spcAft>
                <a:spcPts val="0"/>
              </a:spcAft>
              <a:tabLst>
                <a:tab pos="2871470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аренды земельного участка (выданный органом местного </a:t>
            </a:r>
            <a:r>
              <a:rPr lang="ru-RU" sz="16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самоуправления </a:t>
            </a: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или заключенный между/гражданами и (или) юридическими лицами);	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купли-продажи (выданный органом местного самоуправления или заключенный между гражданами и (или) юридическими лицами</a:t>
            </a:r>
            <a:r>
              <a:rPr lang="ru-RU" sz="16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);</a:t>
            </a:r>
          </a:p>
          <a:p>
            <a:pPr indent="450215" algn="just">
              <a:lnSpc>
                <a:spcPts val="1645"/>
              </a:lnSpc>
              <a:spcAft>
                <a:spcPts val="0"/>
              </a:spcAft>
            </a:pPr>
            <a:r>
              <a:rPr lang="ru-RU" sz="1600" kern="100" dirty="0">
                <a:latin typeface="Times New Roman"/>
                <a:ea typeface="Tahoma"/>
                <a:cs typeface="Times New Roman"/>
              </a:rPr>
              <a:t>договор дарения (заключенный между гражданами и (или) юридиче­скими лицами), договор о переуступке прав (заключенный между граждана­ми и (или) юридическими лицами);</a:t>
            </a:r>
            <a:endParaRPr lang="ru-RU" sz="1400" kern="100" dirty="0">
              <a:latin typeface="Liberation Serif"/>
              <a:ea typeface="Tahoma"/>
              <a:cs typeface="Mangal"/>
            </a:endParaRPr>
          </a:p>
          <a:p>
            <a:pPr indent="450215" algn="just">
              <a:lnSpc>
                <a:spcPts val="1645"/>
              </a:lnSpc>
              <a:spcAft>
                <a:spcPts val="0"/>
              </a:spcAft>
            </a:pPr>
            <a:r>
              <a:rPr lang="ru-RU" sz="1600" kern="100" dirty="0">
                <a:latin typeface="Times New Roman"/>
                <a:ea typeface="Tahoma"/>
                <a:cs typeface="Times New Roman"/>
              </a:rPr>
              <a:t>решение суда.</a:t>
            </a:r>
            <a:endParaRPr lang="ru-RU" sz="1400" kern="100" dirty="0">
              <a:latin typeface="Liberation Serif"/>
              <a:ea typeface="Tahoma"/>
              <a:cs typeface="Mangal"/>
            </a:endParaRPr>
          </a:p>
          <a:p>
            <a:pPr indent="450215" algn="just">
              <a:spcAft>
                <a:spcPts val="0"/>
              </a:spcAft>
            </a:pP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20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SimSun"/>
                <a:cs typeface="Times New Roman" pitchFamily="18" charset="0"/>
              </a:rPr>
              <a:t>Документы, необходимые для получения муниципальной услуги, предоставляются в оригиналах или в нотариально заверенных копиях, за исключением заявления. После сличения оригинала документа и его копии, к делу приобщается копия документа, а оригинал возвращается заявителю.</a:t>
            </a: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152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440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SimSun</vt:lpstr>
      <vt:lpstr>Calibri</vt:lpstr>
      <vt:lpstr>Constantia</vt:lpstr>
      <vt:lpstr>Liberation Serif</vt:lpstr>
      <vt:lpstr>Mangal</vt:lpstr>
      <vt:lpstr>Tahoma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Имущество-1</cp:lastModifiedBy>
  <cp:revision>2</cp:revision>
  <dcterms:created xsi:type="dcterms:W3CDTF">2022-12-06T05:52:37Z</dcterms:created>
  <dcterms:modified xsi:type="dcterms:W3CDTF">2023-02-15T08:30:15Z</dcterms:modified>
</cp:coreProperties>
</file>